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12401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10181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450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419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830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6327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5844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6522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64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9268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2692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31841" y="1052736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539552" y="3068959"/>
            <a:ext cx="8136903" cy="21602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55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Боже </a:t>
            </a:r>
            <a:r>
              <a:rPr lang="ru-RU" sz="55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спасіння</a:t>
            </a:r>
            <a:r>
              <a:rPr lang="ru-RU" sz="55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достаток </a:t>
            </a:r>
            <a:r>
              <a:rPr lang="ru-RU" sz="55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55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55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нього</a:t>
            </a:r>
            <a:endParaRPr lang="ru-RU" sz="55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8470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Луги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зодягнулись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отарами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долини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покрилися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збіжжям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гукають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вони та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співають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14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3357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31683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Тобі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Боже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нас,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молодих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працівників-баптистів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належиться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слава в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Україні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Тобі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має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відданий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бути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обіт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дивовижно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молитви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вислухуєш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всякий ЧОЛОВІК до Тебе приходить!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511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грішні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зробились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сильніші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нас,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гріхи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пробачаєш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даєш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життя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вічне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200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16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Блаженний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ЧОЛОВІК, кого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вибираєш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наближаєш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в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домі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молитви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Твоїх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спочивати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той буде!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наситимось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ми добром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Твоєї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небесної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родини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найсвятішим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36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присутності</a:t>
            </a:r>
            <a:r>
              <a:rPr lang="ru-RU" sz="36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36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Твоєї</a:t>
            </a:r>
            <a:r>
              <a:rPr lang="ru-RU" sz="36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36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43214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відвідуєш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землю нашу та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поїш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збагачуєш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щедро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повний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води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потік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Божий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збіжжя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готуєш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так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приготовив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4900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952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ріллю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насичуєш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вогкістю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вирівнюєш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груддя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розпускаєш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дощами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благословляєш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рослинність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11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74278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8470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добром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рік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вкороновуєш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стежки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краплями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товщу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течуть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78467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8470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Пасовиська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пустині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спливаються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краплями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радістю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підперезались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узгірʼя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65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9259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54</Words>
  <Application>Microsoft Office PowerPoint</Application>
  <PresentationFormat>Экран (4:3)</PresentationFormat>
  <Paragraphs>48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ПСАЛОМ 65 </vt:lpstr>
      <vt:lpstr>ПСАЛОМ 65:2 </vt:lpstr>
      <vt:lpstr>ПСАЛОМ 65:3 </vt:lpstr>
      <vt:lpstr>ПСАЛОМ 65:4 </vt:lpstr>
      <vt:lpstr>ПСАЛОМ 65:5 </vt:lpstr>
      <vt:lpstr>ПСАЛОМ 65:10 </vt:lpstr>
      <vt:lpstr>ПСАЛОМ 65:11 </vt:lpstr>
      <vt:lpstr>ПСАЛОМ 65:12 </vt:lpstr>
      <vt:lpstr>ПСАЛОМ 65:13 </vt:lpstr>
      <vt:lpstr>ПСАЛОМ 65:14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2 </dc:title>
  <cp:lastModifiedBy>Admin</cp:lastModifiedBy>
  <cp:revision>10</cp:revision>
  <dcterms:modified xsi:type="dcterms:W3CDTF">2019-11-11T18:07:17Z</dcterms:modified>
</cp:coreProperties>
</file>